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8" r:id="rId4"/>
    <p:sldId id="269" r:id="rId5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90DE-4B6C-0D4F-A2C7-AD6BCFB9BD57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FA581-A3BB-4C48-8EF3-0B1F9D53D2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2645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070D8-B8EE-654D-BC2F-40461A3ACF5C}" type="datetimeFigureOut">
              <a:rPr lang="it-IT" smtClean="0"/>
              <a:t>19/07/2021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C38BA-FCBE-9147-B5F0-30A776DECC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557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39C6-B3CA-46C3-AC7A-29D40E9DF8E7}" type="datetime1">
              <a:rPr lang="it-IT" smtClean="0"/>
              <a:t>19/07/2021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10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A7AC-3ABB-47AA-9177-6A1D83E7ACA8}" type="datetime1">
              <a:rPr lang="it-IT" smtClean="0"/>
              <a:t>19/07/2021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43A1D79C-1245-47B9-9E14-61172326AA46}"/>
              </a:ext>
            </a:extLst>
          </p:cNvPr>
          <p:cNvCxnSpPr>
            <a:cxnSpLocks/>
          </p:cNvCxnSpPr>
          <p:nvPr userDrawn="1"/>
        </p:nvCxnSpPr>
        <p:spPr>
          <a:xfrm>
            <a:off x="21911" y="877572"/>
            <a:ext cx="12144000" cy="29315"/>
          </a:xfrm>
          <a:prstGeom prst="line">
            <a:avLst/>
          </a:prstGeom>
          <a:ln w="63500"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26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2480-5861-4E9A-9732-D7247193D4E1}" type="datetime1">
              <a:rPr lang="it-IT" smtClean="0"/>
              <a:t>19/07/2021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9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CD9E-D958-4478-B2FD-79C67AF18759}" type="datetime1">
              <a:rPr lang="it-IT" smtClean="0"/>
              <a:t>19/07/2021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  <p:cxnSp>
        <p:nvCxnSpPr>
          <p:cNvPr id="12" name="Connettore 1 6">
            <a:extLst>
              <a:ext uri="{FF2B5EF4-FFF2-40B4-BE49-F238E27FC236}">
                <a16:creationId xmlns:a16="http://schemas.microsoft.com/office/drawing/2014/main" id="{B2F6208C-7C45-4D1A-8D32-A5A5D4773E82}"/>
              </a:ext>
            </a:extLst>
          </p:cNvPr>
          <p:cNvCxnSpPr>
            <a:cxnSpLocks/>
          </p:cNvCxnSpPr>
          <p:nvPr userDrawn="1"/>
        </p:nvCxnSpPr>
        <p:spPr>
          <a:xfrm>
            <a:off x="21911" y="877572"/>
            <a:ext cx="12144000" cy="29315"/>
          </a:xfrm>
          <a:prstGeom prst="line">
            <a:avLst/>
          </a:prstGeom>
          <a:ln w="63500"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29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8334-7B97-4D49-932A-B438FC0C78F1}" type="datetime1">
              <a:rPr lang="it-IT" smtClean="0"/>
              <a:t>19/07/2021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  <p:cxnSp>
        <p:nvCxnSpPr>
          <p:cNvPr id="10" name="Connettore 1 6">
            <a:extLst>
              <a:ext uri="{FF2B5EF4-FFF2-40B4-BE49-F238E27FC236}">
                <a16:creationId xmlns:a16="http://schemas.microsoft.com/office/drawing/2014/main" id="{4FE40038-3015-4EBE-B042-5B8F9A8DFB3D}"/>
              </a:ext>
            </a:extLst>
          </p:cNvPr>
          <p:cNvCxnSpPr>
            <a:cxnSpLocks/>
          </p:cNvCxnSpPr>
          <p:nvPr userDrawn="1"/>
        </p:nvCxnSpPr>
        <p:spPr>
          <a:xfrm>
            <a:off x="21911" y="877572"/>
            <a:ext cx="12144000" cy="29315"/>
          </a:xfrm>
          <a:prstGeom prst="line">
            <a:avLst/>
          </a:prstGeom>
          <a:ln w="63500"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62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947A-AC53-4284-A33E-A57176AB60E6}" type="datetime1">
              <a:rPr lang="it-IT" smtClean="0"/>
              <a:t>19/07/2021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AB5DB06A-E789-418A-9FF3-650096EEE8D1}"/>
              </a:ext>
            </a:extLst>
          </p:cNvPr>
          <p:cNvSpPr txBox="1">
            <a:spLocks/>
          </p:cNvSpPr>
          <p:nvPr userDrawn="1"/>
        </p:nvSpPr>
        <p:spPr>
          <a:xfrm>
            <a:off x="1981200" y="0"/>
            <a:ext cx="8229600" cy="86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008080"/>
                </a:solidFill>
              </a:rPr>
              <a:t>Heading</a:t>
            </a:r>
          </a:p>
        </p:txBody>
      </p:sp>
      <p:cxnSp>
        <p:nvCxnSpPr>
          <p:cNvPr id="8" name="Connettore 1 6">
            <a:extLst>
              <a:ext uri="{FF2B5EF4-FFF2-40B4-BE49-F238E27FC236}">
                <a16:creationId xmlns:a16="http://schemas.microsoft.com/office/drawing/2014/main" id="{DC574155-2D19-4752-B1ED-91619503930D}"/>
              </a:ext>
            </a:extLst>
          </p:cNvPr>
          <p:cNvCxnSpPr>
            <a:cxnSpLocks/>
          </p:cNvCxnSpPr>
          <p:nvPr userDrawn="1"/>
        </p:nvCxnSpPr>
        <p:spPr>
          <a:xfrm>
            <a:off x="21911" y="877572"/>
            <a:ext cx="12144000" cy="29315"/>
          </a:xfrm>
          <a:prstGeom prst="line">
            <a:avLst/>
          </a:prstGeom>
          <a:ln w="63500"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B8D7E-E5F6-49D3-B00B-CCF39A440407}"/>
              </a:ext>
            </a:extLst>
          </p:cNvPr>
          <p:cNvSpPr txBox="1">
            <a:spLocks/>
          </p:cNvSpPr>
          <p:nvPr userDrawn="1"/>
        </p:nvSpPr>
        <p:spPr>
          <a:xfrm>
            <a:off x="8737600" y="6234907"/>
            <a:ext cx="2844800" cy="4865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9C2208-3DF0-E049-92EF-7632558F3CF2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700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F713-C7AA-456D-9EFF-92F538716A18}" type="datetime1">
              <a:rPr lang="it-IT" smtClean="0"/>
              <a:t>19/07/2021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89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7455-861C-4D7E-8AC2-DA597074C514}" type="datetime1">
              <a:rPr lang="it-IT" smtClean="0"/>
              <a:t>19/07/2021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2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F6D0-EFF8-481D-9052-CD6076E9BD3C}" type="datetime1">
              <a:rPr lang="it-IT" smtClean="0"/>
              <a:t>19/07/2021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2208-3DF0-E049-92EF-7632558F3CF2}" type="slidenum">
              <a:rPr lang="it-IT" smtClean="0"/>
              <a:t>‹#›</a:t>
            </a:fld>
            <a:endParaRPr lang="it-IT"/>
          </a:p>
        </p:txBody>
      </p:sp>
      <p:sp>
        <p:nvSpPr>
          <p:cNvPr id="7" name="CasellaDiTesto 8">
            <a:extLst>
              <a:ext uri="{FF2B5EF4-FFF2-40B4-BE49-F238E27FC236}">
                <a16:creationId xmlns:a16="http://schemas.microsoft.com/office/drawing/2014/main" id="{793CEF34-B6C6-4836-BA08-1720C77CAC00}"/>
              </a:ext>
            </a:extLst>
          </p:cNvPr>
          <p:cNvSpPr txBox="1">
            <a:spLocks/>
          </p:cNvSpPr>
          <p:nvPr userDrawn="1"/>
        </p:nvSpPr>
        <p:spPr>
          <a:xfrm>
            <a:off x="0" y="6555832"/>
            <a:ext cx="12192000" cy="292079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</a:rPr>
              <a:t>56</a:t>
            </a:r>
            <a:r>
              <a:rPr lang="en-GB" sz="1300" baseline="30000" dirty="0">
                <a:solidFill>
                  <a:schemeClr val="bg1"/>
                </a:solidFill>
                <a:ea typeface="Lucida Grande"/>
                <a:cs typeface="Lucida Grande"/>
              </a:rPr>
              <a:t>th</a:t>
            </a:r>
            <a:r>
              <a:rPr lang="en-GB" sz="1300" dirty="0">
                <a:solidFill>
                  <a:schemeClr val="bg1"/>
                </a:solidFill>
                <a:ea typeface="Lucida Grande"/>
                <a:cs typeface="Lucida Grande"/>
              </a:rPr>
              <a:t> Universities Power Engineering Conference (UPEC 2021) – </a:t>
            </a:r>
            <a:r>
              <a:rPr lang="en-GB" sz="1300">
                <a:solidFill>
                  <a:schemeClr val="bg1"/>
                </a:solidFill>
                <a:ea typeface="Lucida Grande"/>
                <a:cs typeface="Lucida Grande"/>
              </a:rPr>
              <a:t>Teesside University, </a:t>
            </a:r>
            <a:r>
              <a:rPr lang="en-GB" sz="1300" dirty="0">
                <a:solidFill>
                  <a:schemeClr val="bg1"/>
                </a:solidFill>
                <a:ea typeface="Lucida Grande"/>
                <a:cs typeface="Lucida Grande"/>
              </a:rPr>
              <a:t>UK.	 31</a:t>
            </a:r>
            <a:r>
              <a:rPr lang="en-GB" sz="1300" baseline="30000" dirty="0">
                <a:solidFill>
                  <a:schemeClr val="bg1"/>
                </a:solidFill>
                <a:ea typeface="Lucida Grande"/>
                <a:cs typeface="Lucida Grande"/>
              </a:rPr>
              <a:t>st</a:t>
            </a:r>
            <a:r>
              <a:rPr lang="en-GB" sz="1300" dirty="0">
                <a:solidFill>
                  <a:schemeClr val="bg1"/>
                </a:solidFill>
                <a:ea typeface="Lucida Grande"/>
                <a:cs typeface="Lucida Grande"/>
              </a:rPr>
              <a:t> August - 3</a:t>
            </a:r>
            <a:r>
              <a:rPr lang="en-GB" sz="1300" baseline="30000" dirty="0">
                <a:solidFill>
                  <a:schemeClr val="bg1"/>
                </a:solidFill>
                <a:ea typeface="Lucida Grande"/>
                <a:cs typeface="Lucida Grande"/>
              </a:rPr>
              <a:t>rd</a:t>
            </a:r>
            <a:r>
              <a:rPr lang="en-GB" sz="1300" dirty="0">
                <a:solidFill>
                  <a:schemeClr val="bg1"/>
                </a:solidFill>
                <a:ea typeface="Lucida Grande"/>
                <a:cs typeface="Lucida Grande"/>
              </a:rPr>
              <a:t> September 2021</a:t>
            </a:r>
            <a:endParaRPr lang="en-GB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0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210D9C6-6759-4A04-999B-EA6D14D6C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76" r="22841"/>
          <a:stretch/>
        </p:blipFill>
        <p:spPr>
          <a:xfrm>
            <a:off x="125186" y="0"/>
            <a:ext cx="1578428" cy="1908261"/>
          </a:xfrm>
          <a:prstGeom prst="rect">
            <a:avLst/>
          </a:prstGeom>
        </p:spPr>
      </p:pic>
      <p:sp>
        <p:nvSpPr>
          <p:cNvPr id="2" name="Titolo 1"/>
          <p:cNvSpPr>
            <a:spLocks noGrp="1" noChangeAspect="1"/>
          </p:cNvSpPr>
          <p:nvPr>
            <p:ph type="ctrTitle"/>
          </p:nvPr>
        </p:nvSpPr>
        <p:spPr>
          <a:xfrm>
            <a:off x="914400" y="1579263"/>
            <a:ext cx="10363200" cy="1470025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rgbClr val="008080"/>
                </a:solidFill>
              </a:rPr>
              <a:t>Title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1268" y="3049960"/>
            <a:ext cx="85344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A. Author, B. Author, …</a:t>
            </a:r>
          </a:p>
          <a:p>
            <a:r>
              <a:rPr lang="en-GB" dirty="0"/>
              <a:t>Affiliation</a:t>
            </a:r>
          </a:p>
          <a:p>
            <a:r>
              <a:rPr lang="en-GB" dirty="0"/>
              <a:t>Country</a:t>
            </a:r>
          </a:p>
          <a:p>
            <a:r>
              <a:rPr lang="en-GB" dirty="0"/>
              <a:t>email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346077" y="267380"/>
            <a:ext cx="147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(your logo)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023395" y="82714"/>
            <a:ext cx="214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8080"/>
                </a:solidFill>
              </a:rPr>
              <a:t>Paper</a:t>
            </a:r>
            <a:r>
              <a:rPr lang="en-GB" b="1" dirty="0">
                <a:solidFill>
                  <a:srgbClr val="339933"/>
                </a:solidFill>
              </a:rPr>
              <a:t> </a:t>
            </a:r>
            <a:r>
              <a:rPr lang="en-GB" b="1" dirty="0">
                <a:solidFill>
                  <a:srgbClr val="008080"/>
                </a:solidFill>
              </a:rPr>
              <a:t>ID</a:t>
            </a:r>
            <a:r>
              <a:rPr lang="en-GB" b="1" dirty="0">
                <a:solidFill>
                  <a:srgbClr val="339933"/>
                </a:solidFill>
              </a:rPr>
              <a:t>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45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69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8080"/>
                </a:solidFill>
              </a:rPr>
              <a:t>Heading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6998" y="965164"/>
            <a:ext cx="9826318" cy="5318379"/>
          </a:xfrm>
        </p:spPr>
        <p:txBody>
          <a:bodyPr>
            <a:normAutofit/>
          </a:bodyPr>
          <a:lstStyle/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cs typeface="Cambria"/>
              </a:rPr>
              <a:t>Bullet Points</a:t>
            </a:r>
            <a:endParaRPr lang="en-GB" altLang="pt-PT" sz="2400" dirty="0">
              <a:cs typeface="Cambria"/>
            </a:endParaRP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Graphs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Tables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Figures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Etc.	</a:t>
            </a:r>
          </a:p>
          <a:p>
            <a:pPr marL="0" indent="0" algn="just">
              <a:buClr>
                <a:srgbClr val="008080"/>
              </a:buClr>
              <a:buNone/>
            </a:pPr>
            <a:endParaRPr lang="en-GB" altLang="pt-PT" sz="2400" dirty="0">
              <a:cs typeface="Cambria"/>
            </a:endParaRPr>
          </a:p>
        </p:txBody>
      </p:sp>
      <p:cxnSp>
        <p:nvCxnSpPr>
          <p:cNvPr id="7" name="Connettore 1 6"/>
          <p:cNvCxnSpPr>
            <a:cxnSpLocks/>
          </p:cNvCxnSpPr>
          <p:nvPr/>
        </p:nvCxnSpPr>
        <p:spPr>
          <a:xfrm>
            <a:off x="21911" y="877572"/>
            <a:ext cx="12144000" cy="29315"/>
          </a:xfrm>
          <a:prstGeom prst="line">
            <a:avLst/>
          </a:prstGeom>
          <a:ln w="63500"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832717-D3EE-4258-86FF-88841BF7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34907"/>
            <a:ext cx="2844800" cy="486570"/>
          </a:xfrm>
        </p:spPr>
        <p:txBody>
          <a:bodyPr/>
          <a:lstStyle/>
          <a:p>
            <a:fld id="{879C2208-3DF0-E049-92EF-7632558F3CF2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042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5641A6-3D58-4B39-906D-3185D0262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702" y="2550392"/>
            <a:ext cx="10363200" cy="3504044"/>
          </a:xfrm>
        </p:spPr>
        <p:txBody>
          <a:bodyPr>
            <a:normAutofit/>
          </a:bodyPr>
          <a:lstStyle/>
          <a:p>
            <a:r>
              <a:rPr lang="en-GB" b="0" dirty="0"/>
              <a:t>Retain this </a:t>
            </a:r>
            <a:r>
              <a:rPr lang="en-GB" dirty="0"/>
              <a:t>separator slide</a:t>
            </a:r>
            <a:r>
              <a:rPr lang="en-GB" b="0" dirty="0"/>
              <a:t>. Slides before separator must be part of your pre-recorded video presentation. The next slide should be your ‘elevator pitch’ slide to be used at the live panel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3C328-0649-4E97-B098-745A64CF1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2208-3DF0-E049-92EF-7632558F3CF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593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69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8080"/>
                </a:solidFill>
              </a:rPr>
              <a:t>Heading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6998" y="965164"/>
            <a:ext cx="9826318" cy="5318379"/>
          </a:xfrm>
        </p:spPr>
        <p:txBody>
          <a:bodyPr>
            <a:normAutofit/>
          </a:bodyPr>
          <a:lstStyle/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cs typeface="Cambria"/>
              </a:rPr>
              <a:t>Bullet Points</a:t>
            </a:r>
            <a:endParaRPr lang="en-GB" altLang="pt-PT" sz="2400" dirty="0">
              <a:cs typeface="Cambria"/>
            </a:endParaRP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Graphs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Tables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Figures</a:t>
            </a:r>
          </a:p>
          <a:p>
            <a:pPr algn="just">
              <a:buClr>
                <a:srgbClr val="008080"/>
              </a:buClr>
              <a:buFont typeface="Wingdings" panose="05000000000000000000" pitchFamily="2" charset="2"/>
              <a:buChar char="§"/>
            </a:pPr>
            <a:r>
              <a:rPr lang="en-GB" altLang="pt-PT" sz="2400" dirty="0">
                <a:cs typeface="Cambria"/>
              </a:rPr>
              <a:t>Etc.	</a:t>
            </a:r>
          </a:p>
          <a:p>
            <a:pPr marL="0" indent="0" algn="just">
              <a:buClr>
                <a:srgbClr val="008080"/>
              </a:buClr>
              <a:buNone/>
            </a:pPr>
            <a:endParaRPr lang="en-GB" altLang="pt-PT" sz="2400" dirty="0">
              <a:cs typeface="Cambria"/>
            </a:endParaRPr>
          </a:p>
        </p:txBody>
      </p:sp>
      <p:cxnSp>
        <p:nvCxnSpPr>
          <p:cNvPr id="7" name="Connettore 1 6"/>
          <p:cNvCxnSpPr>
            <a:cxnSpLocks/>
          </p:cNvCxnSpPr>
          <p:nvPr/>
        </p:nvCxnSpPr>
        <p:spPr>
          <a:xfrm>
            <a:off x="21911" y="877572"/>
            <a:ext cx="12144000" cy="29315"/>
          </a:xfrm>
          <a:prstGeom prst="line">
            <a:avLst/>
          </a:prstGeom>
          <a:ln w="63500">
            <a:solidFill>
              <a:srgbClr val="0080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832717-D3EE-4258-86FF-88841BF7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34907"/>
            <a:ext cx="2844800" cy="486570"/>
          </a:xfrm>
        </p:spPr>
        <p:txBody>
          <a:bodyPr/>
          <a:lstStyle/>
          <a:p>
            <a:fld id="{879C2208-3DF0-E049-92EF-7632558F3CF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0723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78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di Office</vt:lpstr>
      <vt:lpstr>Title</vt:lpstr>
      <vt:lpstr>Heading</vt:lpstr>
      <vt:lpstr>Retain this separator slide. Slides before separator must be part of your pre-recorded video presentation. The next slide should be your ‘elevator pitch’ slide to be used at the live panel discussion.</vt:lpstr>
      <vt:lpstr>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Gianfranco</dc:creator>
  <cp:lastModifiedBy>Gobind Gopalakrishna Pillai</cp:lastModifiedBy>
  <cp:revision>49</cp:revision>
  <dcterms:created xsi:type="dcterms:W3CDTF">2020-08-04T17:18:36Z</dcterms:created>
  <dcterms:modified xsi:type="dcterms:W3CDTF">2021-07-19T08:28:18Z</dcterms:modified>
</cp:coreProperties>
</file>